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6"/>
  </p:notesMasterIdLst>
  <p:sldIdLst>
    <p:sldId id="260" r:id="rId5"/>
  </p:sldIdLst>
  <p:sldSz cx="7556500" cy="10693400"/>
  <p:notesSz cx="6858000" cy="9144000"/>
  <p:embeddedFontLst>
    <p:embeddedFont>
      <p:font typeface="Segoe UI" panose="020B0502040204020203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1C4F"/>
    <a:srgbClr val="BFBFBF"/>
    <a:srgbClr val="FF8D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45236D-4584-47B1-8F55-36A29879AE1F}" v="18" dt="2026-05-21T07:55:25.5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4622" autoAdjust="0"/>
  </p:normalViewPr>
  <p:slideViewPr>
    <p:cSldViewPr>
      <p:cViewPr varScale="1">
        <p:scale>
          <a:sx n="41" d="100"/>
          <a:sy n="41" d="100"/>
        </p:scale>
        <p:origin x="2180" y="2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bbioli Bellocq, Jackie" userId="cec1161b-3eab-4f9c-b66d-0d207c6b692b" providerId="ADAL" clId="{8DADF8CC-3600-416D-A641-D1A778A57480}"/>
    <pc:docChg chg="undo custSel addSld delSld modSld">
      <pc:chgData name="Gubbioli Bellocq, Jackie" userId="cec1161b-3eab-4f9c-b66d-0d207c6b692b" providerId="ADAL" clId="{8DADF8CC-3600-416D-A641-D1A778A57480}" dt="2026-05-21T07:56:16" v="205" actId="1076"/>
      <pc:docMkLst>
        <pc:docMk/>
      </pc:docMkLst>
      <pc:sldChg chg="addSp delSp modSp add del mod">
        <pc:chgData name="Gubbioli Bellocq, Jackie" userId="cec1161b-3eab-4f9c-b66d-0d207c6b692b" providerId="ADAL" clId="{8DADF8CC-3600-416D-A641-D1A778A57480}" dt="2026-05-21T07:56:16" v="205" actId="1076"/>
        <pc:sldMkLst>
          <pc:docMk/>
          <pc:sldMk cId="718263478" sldId="260"/>
        </pc:sldMkLst>
        <pc:spChg chg="add mod">
          <ac:chgData name="Gubbioli Bellocq, Jackie" userId="cec1161b-3eab-4f9c-b66d-0d207c6b692b" providerId="ADAL" clId="{8DADF8CC-3600-416D-A641-D1A778A57480}" dt="2026-05-21T07:55:07.755" v="183" actId="14100"/>
          <ac:spMkLst>
            <pc:docMk/>
            <pc:sldMk cId="718263478" sldId="260"/>
            <ac:spMk id="2" creationId="{A346CB36-98A8-F1EF-EA04-21F446D445E2}"/>
          </ac:spMkLst>
        </pc:spChg>
        <pc:spChg chg="add mod">
          <ac:chgData name="Gubbioli Bellocq, Jackie" userId="cec1161b-3eab-4f9c-b66d-0d207c6b692b" providerId="ADAL" clId="{8DADF8CC-3600-416D-A641-D1A778A57480}" dt="2026-05-21T07:55:45.163" v="194" actId="14100"/>
          <ac:spMkLst>
            <pc:docMk/>
            <pc:sldMk cId="718263478" sldId="260"/>
            <ac:spMk id="3" creationId="{A1EDEF51-B31C-70F3-2C08-F0531D1BD88C}"/>
          </ac:spMkLst>
        </pc:spChg>
        <pc:spChg chg="add mod">
          <ac:chgData name="Gubbioli Bellocq, Jackie" userId="cec1161b-3eab-4f9c-b66d-0d207c6b692b" providerId="ADAL" clId="{8DADF8CC-3600-416D-A641-D1A778A57480}" dt="2026-05-21T07:56:11.316" v="203" actId="1076"/>
          <ac:spMkLst>
            <pc:docMk/>
            <pc:sldMk cId="718263478" sldId="260"/>
            <ac:spMk id="4" creationId="{5CEE73B6-8F63-5298-54BA-6FAF800C198F}"/>
          </ac:spMkLst>
        </pc:spChg>
        <pc:spChg chg="mod">
          <ac:chgData name="Gubbioli Bellocq, Jackie" userId="cec1161b-3eab-4f9c-b66d-0d207c6b692b" providerId="ADAL" clId="{8DADF8CC-3600-416D-A641-D1A778A57480}" dt="2026-05-21T07:54:31.111" v="179" actId="20577"/>
          <ac:spMkLst>
            <pc:docMk/>
            <pc:sldMk cId="718263478" sldId="260"/>
            <ac:spMk id="5" creationId="{E12BE4A6-0532-E259-7C3D-7BE05AEA3703}"/>
          </ac:spMkLst>
        </pc:spChg>
        <pc:spChg chg="add mod">
          <ac:chgData name="Gubbioli Bellocq, Jackie" userId="cec1161b-3eab-4f9c-b66d-0d207c6b692b" providerId="ADAL" clId="{8DADF8CC-3600-416D-A641-D1A778A57480}" dt="2026-05-21T07:55:12.600" v="185" actId="14100"/>
          <ac:spMkLst>
            <pc:docMk/>
            <pc:sldMk cId="718263478" sldId="260"/>
            <ac:spMk id="6" creationId="{FE728E43-F2FD-F06C-38C3-481D01795CE4}"/>
          </ac:spMkLst>
        </pc:spChg>
        <pc:spChg chg="add mod">
          <ac:chgData name="Gubbioli Bellocq, Jackie" userId="cec1161b-3eab-4f9c-b66d-0d207c6b692b" providerId="ADAL" clId="{8DADF8CC-3600-416D-A641-D1A778A57480}" dt="2026-05-21T07:56:02.898" v="200" actId="14100"/>
          <ac:spMkLst>
            <pc:docMk/>
            <pc:sldMk cId="718263478" sldId="260"/>
            <ac:spMk id="7" creationId="{BD5D126F-413D-A762-B009-67F4502B5B7F}"/>
          </ac:spMkLst>
        </pc:spChg>
        <pc:spChg chg="add mod">
          <ac:chgData name="Gubbioli Bellocq, Jackie" userId="cec1161b-3eab-4f9c-b66d-0d207c6b692b" providerId="ADAL" clId="{8DADF8CC-3600-416D-A641-D1A778A57480}" dt="2026-05-21T07:56:11.316" v="203" actId="1076"/>
          <ac:spMkLst>
            <pc:docMk/>
            <pc:sldMk cId="718263478" sldId="260"/>
            <ac:spMk id="8" creationId="{83A24F1A-BA8A-2018-CD24-88EBC5B29F9E}"/>
          </ac:spMkLst>
        </pc:spChg>
        <pc:spChg chg="add del mod">
          <ac:chgData name="Gubbioli Bellocq, Jackie" userId="cec1161b-3eab-4f9c-b66d-0d207c6b692b" providerId="ADAL" clId="{8DADF8CC-3600-416D-A641-D1A778A57480}" dt="2026-05-21T07:52:56.384" v="143" actId="478"/>
          <ac:spMkLst>
            <pc:docMk/>
            <pc:sldMk cId="718263478" sldId="260"/>
            <ac:spMk id="10" creationId="{9B019DF6-B190-2CD0-A847-1C255FF80A6C}"/>
          </ac:spMkLst>
        </pc:spChg>
        <pc:spChg chg="add mod">
          <ac:chgData name="Gubbioli Bellocq, Jackie" userId="cec1161b-3eab-4f9c-b66d-0d207c6b692b" providerId="ADAL" clId="{8DADF8CC-3600-416D-A641-D1A778A57480}" dt="2026-05-21T07:50:01.459" v="128" actId="1076"/>
          <ac:spMkLst>
            <pc:docMk/>
            <pc:sldMk cId="718263478" sldId="260"/>
            <ac:spMk id="17" creationId="{CDFF59D2-A020-C527-3FC8-33CD2756EBAD}"/>
          </ac:spMkLst>
        </pc:spChg>
        <pc:spChg chg="add del mod">
          <ac:chgData name="Gubbioli Bellocq, Jackie" userId="cec1161b-3eab-4f9c-b66d-0d207c6b692b" providerId="ADAL" clId="{8DADF8CC-3600-416D-A641-D1A778A57480}" dt="2026-05-21T07:53:12.478" v="146" actId="478"/>
          <ac:spMkLst>
            <pc:docMk/>
            <pc:sldMk cId="718263478" sldId="260"/>
            <ac:spMk id="18" creationId="{5966B6A8-7E93-6B73-3C09-6B88427B8BEF}"/>
          </ac:spMkLst>
        </pc:spChg>
        <pc:spChg chg="add del mod">
          <ac:chgData name="Gubbioli Bellocq, Jackie" userId="cec1161b-3eab-4f9c-b66d-0d207c6b692b" providerId="ADAL" clId="{8DADF8CC-3600-416D-A641-D1A778A57480}" dt="2026-05-21T07:53:21.884" v="149" actId="478"/>
          <ac:spMkLst>
            <pc:docMk/>
            <pc:sldMk cId="718263478" sldId="260"/>
            <ac:spMk id="19" creationId="{9D108E65-411C-4833-A9A5-62CEBFA9231A}"/>
          </ac:spMkLst>
        </pc:spChg>
        <pc:spChg chg="add mod">
          <ac:chgData name="Gubbioli Bellocq, Jackie" userId="cec1161b-3eab-4f9c-b66d-0d207c6b692b" providerId="ADAL" clId="{8DADF8CC-3600-416D-A641-D1A778A57480}" dt="2026-05-21T07:55:47.772" v="195" actId="1076"/>
          <ac:spMkLst>
            <pc:docMk/>
            <pc:sldMk cId="718263478" sldId="260"/>
            <ac:spMk id="21" creationId="{182853A4-1A06-4779-3E7F-E2707C779EAE}"/>
          </ac:spMkLst>
        </pc:spChg>
        <pc:spChg chg="add mod">
          <ac:chgData name="Gubbioli Bellocq, Jackie" userId="cec1161b-3eab-4f9c-b66d-0d207c6b692b" providerId="ADAL" clId="{8DADF8CC-3600-416D-A641-D1A778A57480}" dt="2026-05-21T07:51:50.383" v="138" actId="1076"/>
          <ac:spMkLst>
            <pc:docMk/>
            <pc:sldMk cId="718263478" sldId="260"/>
            <ac:spMk id="25" creationId="{3D9179B8-D2E5-F235-E0A0-5075F336A660}"/>
          </ac:spMkLst>
        </pc:spChg>
        <pc:spChg chg="add mod">
          <ac:chgData name="Gubbioli Bellocq, Jackie" userId="cec1161b-3eab-4f9c-b66d-0d207c6b692b" providerId="ADAL" clId="{8DADF8CC-3600-416D-A641-D1A778A57480}" dt="2026-05-21T07:56:01.297" v="199" actId="1076"/>
          <ac:spMkLst>
            <pc:docMk/>
            <pc:sldMk cId="718263478" sldId="260"/>
            <ac:spMk id="30" creationId="{7644FB5F-427E-C0A1-45D2-DDD79795A47D}"/>
          </ac:spMkLst>
        </pc:spChg>
        <pc:spChg chg="add mod">
          <ac:chgData name="Gubbioli Bellocq, Jackie" userId="cec1161b-3eab-4f9c-b66d-0d207c6b692b" providerId="ADAL" clId="{8DADF8CC-3600-416D-A641-D1A778A57480}" dt="2026-05-21T07:56:11.316" v="203" actId="1076"/>
          <ac:spMkLst>
            <pc:docMk/>
            <pc:sldMk cId="718263478" sldId="260"/>
            <ac:spMk id="31" creationId="{6B92A32C-52C4-9615-4BAA-5B6F9075742D}"/>
          </ac:spMkLst>
        </pc:spChg>
        <pc:spChg chg="add mod">
          <ac:chgData name="Gubbioli Bellocq, Jackie" userId="cec1161b-3eab-4f9c-b66d-0d207c6b692b" providerId="ADAL" clId="{8DADF8CC-3600-416D-A641-D1A778A57480}" dt="2026-05-21T07:56:11.316" v="203" actId="1076"/>
          <ac:spMkLst>
            <pc:docMk/>
            <pc:sldMk cId="718263478" sldId="260"/>
            <ac:spMk id="32" creationId="{F04A2915-65CD-ADB8-7887-82A7ED1D7ED3}"/>
          </ac:spMkLst>
        </pc:spChg>
        <pc:graphicFrameChg chg="add del mod modGraphic">
          <ac:chgData name="Gubbioli Bellocq, Jackie" userId="cec1161b-3eab-4f9c-b66d-0d207c6b692b" providerId="ADAL" clId="{8DADF8CC-3600-416D-A641-D1A778A57480}" dt="2026-05-21T07:53:46.004" v="173" actId="478"/>
          <ac:graphicFrameMkLst>
            <pc:docMk/>
            <pc:sldMk cId="718263478" sldId="260"/>
            <ac:graphicFrameMk id="28" creationId="{2CAE6DEB-79C6-1EA0-22C5-53BF2380BA1C}"/>
          </ac:graphicFrameMkLst>
        </pc:graphicFrameChg>
        <pc:graphicFrameChg chg="add mod modGraphic">
          <ac:chgData name="Gubbioli Bellocq, Jackie" userId="cec1161b-3eab-4f9c-b66d-0d207c6b692b" providerId="ADAL" clId="{8DADF8CC-3600-416D-A641-D1A778A57480}" dt="2026-05-21T07:54:37.923" v="182" actId="1076"/>
          <ac:graphicFrameMkLst>
            <pc:docMk/>
            <pc:sldMk cId="718263478" sldId="260"/>
            <ac:graphicFrameMk id="33" creationId="{5B5DE402-F5AA-731B-67A2-1FEB23077F0F}"/>
          </ac:graphicFrameMkLst>
        </pc:graphicFrameChg>
        <pc:graphicFrameChg chg="add mod modGraphic">
          <ac:chgData name="Gubbioli Bellocq, Jackie" userId="cec1161b-3eab-4f9c-b66d-0d207c6b692b" providerId="ADAL" clId="{8DADF8CC-3600-416D-A641-D1A778A57480}" dt="2026-05-21T07:56:16" v="205" actId="1076"/>
          <ac:graphicFrameMkLst>
            <pc:docMk/>
            <pc:sldMk cId="718263478" sldId="260"/>
            <ac:graphicFrameMk id="34" creationId="{5A7BD43B-88A3-168E-45F9-2DF30177E76B}"/>
          </ac:graphicFrameMkLst>
        </pc:graphicFrameChg>
        <pc:picChg chg="add mod">
          <ac:chgData name="Gubbioli Bellocq, Jackie" userId="cec1161b-3eab-4f9c-b66d-0d207c6b692b" providerId="ADAL" clId="{8DADF8CC-3600-416D-A641-D1A778A57480}" dt="2026-05-21T07:55:09.062" v="184" actId="1076"/>
          <ac:picMkLst>
            <pc:docMk/>
            <pc:sldMk cId="718263478" sldId="260"/>
            <ac:picMk id="12" creationId="{610EFB7D-7A91-E983-FB76-29112C86B4FC}"/>
          </ac:picMkLst>
        </pc:picChg>
        <pc:picChg chg="add mod">
          <ac:chgData name="Gubbioli Bellocq, Jackie" userId="cec1161b-3eab-4f9c-b66d-0d207c6b692b" providerId="ADAL" clId="{8DADF8CC-3600-416D-A641-D1A778A57480}" dt="2026-05-21T07:55:57.589" v="198" actId="1076"/>
          <ac:picMkLst>
            <pc:docMk/>
            <pc:sldMk cId="718263478" sldId="260"/>
            <ac:picMk id="14" creationId="{B7DD46C2-32FE-1459-56CC-9E4D2D4DE998}"/>
          </ac:picMkLst>
        </pc:picChg>
        <pc:picChg chg="add mod">
          <ac:chgData name="Gubbioli Bellocq, Jackie" userId="cec1161b-3eab-4f9c-b66d-0d207c6b692b" providerId="ADAL" clId="{8DADF8CC-3600-416D-A641-D1A778A57480}" dt="2026-05-21T07:56:11.316" v="203" actId="1076"/>
          <ac:picMkLst>
            <pc:docMk/>
            <pc:sldMk cId="718263478" sldId="260"/>
            <ac:picMk id="15" creationId="{542F1CCF-4E6C-4101-4B87-0AAE127CD545}"/>
          </ac:picMkLst>
        </pc:picChg>
        <pc:picChg chg="add mod">
          <ac:chgData name="Gubbioli Bellocq, Jackie" userId="cec1161b-3eab-4f9c-b66d-0d207c6b692b" providerId="ADAL" clId="{8DADF8CC-3600-416D-A641-D1A778A57480}" dt="2026-05-21T07:56:11.316" v="203" actId="1076"/>
          <ac:picMkLst>
            <pc:docMk/>
            <pc:sldMk cId="718263478" sldId="260"/>
            <ac:picMk id="16" creationId="{50C9D63A-4A2D-ABC9-EEAE-30AA2B218C22}"/>
          </ac:picMkLst>
        </pc:picChg>
        <pc:picChg chg="add mod">
          <ac:chgData name="Gubbioli Bellocq, Jackie" userId="cec1161b-3eab-4f9c-b66d-0d207c6b692b" providerId="ADAL" clId="{8DADF8CC-3600-416D-A641-D1A778A57480}" dt="2026-05-21T07:55:50.119" v="196" actId="1076"/>
          <ac:picMkLst>
            <pc:docMk/>
            <pc:sldMk cId="718263478" sldId="260"/>
            <ac:picMk id="23" creationId="{77ABA126-DFB3-13BE-8F9B-FD5B394E8F3E}"/>
          </ac:picMkLst>
        </pc:picChg>
        <pc:picChg chg="add mod">
          <ac:chgData name="Gubbioli Bellocq, Jackie" userId="cec1161b-3eab-4f9c-b66d-0d207c6b692b" providerId="ADAL" clId="{8DADF8CC-3600-416D-A641-D1A778A57480}" dt="2026-05-21T07:55:13.844" v="186" actId="1076"/>
          <ac:picMkLst>
            <pc:docMk/>
            <pc:sldMk cId="718263478" sldId="260"/>
            <ac:picMk id="27" creationId="{22C144D7-4E05-9B6D-A8A9-9C5E6E506329}"/>
          </ac:picMkLst>
        </pc:picChg>
      </pc:sldChg>
      <pc:sldChg chg="del">
        <pc:chgData name="Gubbioli Bellocq, Jackie" userId="cec1161b-3eab-4f9c-b66d-0d207c6b692b" providerId="ADAL" clId="{8DADF8CC-3600-416D-A641-D1A778A57480}" dt="2026-05-21T07:44:32.543" v="35" actId="47"/>
        <pc:sldMkLst>
          <pc:docMk/>
          <pc:sldMk cId="2174917920" sldId="432"/>
        </pc:sldMkLst>
      </pc:sldChg>
      <pc:sldChg chg="del">
        <pc:chgData name="Gubbioli Bellocq, Jackie" userId="cec1161b-3eab-4f9c-b66d-0d207c6b692b" providerId="ADAL" clId="{8DADF8CC-3600-416D-A641-D1A778A57480}" dt="2026-05-21T07:44:34.308" v="36" actId="47"/>
        <pc:sldMkLst>
          <pc:docMk/>
          <pc:sldMk cId="2843358380" sldId="433"/>
        </pc:sldMkLst>
      </pc:sldChg>
      <pc:sldChg chg="del">
        <pc:chgData name="Gubbioli Bellocq, Jackie" userId="cec1161b-3eab-4f9c-b66d-0d207c6b692b" providerId="ADAL" clId="{8DADF8CC-3600-416D-A641-D1A778A57480}" dt="2026-05-21T07:44:36.392" v="37" actId="47"/>
        <pc:sldMkLst>
          <pc:docMk/>
          <pc:sldMk cId="1203984717" sldId="434"/>
        </pc:sldMkLst>
      </pc:sldChg>
      <pc:sldChg chg="delSp add del mod">
        <pc:chgData name="Gubbioli Bellocq, Jackie" userId="cec1161b-3eab-4f9c-b66d-0d207c6b692b" providerId="ADAL" clId="{8DADF8CC-3600-416D-A641-D1A778A57480}" dt="2026-05-21T07:45:47.117" v="46" actId="47"/>
        <pc:sldMkLst>
          <pc:docMk/>
          <pc:sldMk cId="229466372" sldId="2146848496"/>
        </pc:sldMkLst>
        <pc:spChg chg="del">
          <ac:chgData name="Gubbioli Bellocq, Jackie" userId="cec1161b-3eab-4f9c-b66d-0d207c6b692b" providerId="ADAL" clId="{8DADF8CC-3600-416D-A641-D1A778A57480}" dt="2026-05-21T07:45:19.888" v="41" actId="478"/>
          <ac:spMkLst>
            <pc:docMk/>
            <pc:sldMk cId="229466372" sldId="2146848496"/>
            <ac:spMk id="6" creationId="{96874A86-B726-4F06-B656-2AA5531F327D}"/>
          </ac:spMkLst>
        </pc:spChg>
        <pc:spChg chg="del">
          <ac:chgData name="Gubbioli Bellocq, Jackie" userId="cec1161b-3eab-4f9c-b66d-0d207c6b692b" providerId="ADAL" clId="{8DADF8CC-3600-416D-A641-D1A778A57480}" dt="2026-05-21T07:45:14.462" v="39" actId="478"/>
          <ac:spMkLst>
            <pc:docMk/>
            <pc:sldMk cId="229466372" sldId="2146848496"/>
            <ac:spMk id="8" creationId="{39C0E569-BAB1-42CD-9338-509C8C45FB8D}"/>
          </ac:spMkLst>
        </pc:spChg>
        <pc:spChg chg="del">
          <ac:chgData name="Gubbioli Bellocq, Jackie" userId="cec1161b-3eab-4f9c-b66d-0d207c6b692b" providerId="ADAL" clId="{8DADF8CC-3600-416D-A641-D1A778A57480}" dt="2026-05-21T07:45:19.888" v="41" actId="478"/>
          <ac:spMkLst>
            <pc:docMk/>
            <pc:sldMk cId="229466372" sldId="2146848496"/>
            <ac:spMk id="12" creationId="{2E3633BA-DBE3-FB7B-FD0F-067909013946}"/>
          </ac:spMkLst>
        </pc:spChg>
        <pc:spChg chg="del">
          <ac:chgData name="Gubbioli Bellocq, Jackie" userId="cec1161b-3eab-4f9c-b66d-0d207c6b692b" providerId="ADAL" clId="{8DADF8CC-3600-416D-A641-D1A778A57480}" dt="2026-05-21T07:45:19.888" v="41" actId="478"/>
          <ac:spMkLst>
            <pc:docMk/>
            <pc:sldMk cId="229466372" sldId="2146848496"/>
            <ac:spMk id="14" creationId="{38BE1523-E458-401D-AE76-E25DEDC95619}"/>
          </ac:spMkLst>
        </pc:spChg>
        <pc:spChg chg="del">
          <ac:chgData name="Gubbioli Bellocq, Jackie" userId="cec1161b-3eab-4f9c-b66d-0d207c6b692b" providerId="ADAL" clId="{8DADF8CC-3600-416D-A641-D1A778A57480}" dt="2026-05-21T07:45:19.888" v="41" actId="478"/>
          <ac:spMkLst>
            <pc:docMk/>
            <pc:sldMk cId="229466372" sldId="2146848496"/>
            <ac:spMk id="16" creationId="{589A2337-F1E4-4015-9D8B-A09F4F675ED1}"/>
          </ac:spMkLst>
        </pc:spChg>
        <pc:spChg chg="del">
          <ac:chgData name="Gubbioli Bellocq, Jackie" userId="cec1161b-3eab-4f9c-b66d-0d207c6b692b" providerId="ADAL" clId="{8DADF8CC-3600-416D-A641-D1A778A57480}" dt="2026-05-21T07:45:19.888" v="41" actId="478"/>
          <ac:spMkLst>
            <pc:docMk/>
            <pc:sldMk cId="229466372" sldId="2146848496"/>
            <ac:spMk id="18" creationId="{05930E0C-F72A-45FA-9B34-7EAA3395FA9A}"/>
          </ac:spMkLst>
        </pc:spChg>
        <pc:spChg chg="del">
          <ac:chgData name="Gubbioli Bellocq, Jackie" userId="cec1161b-3eab-4f9c-b66d-0d207c6b692b" providerId="ADAL" clId="{8DADF8CC-3600-416D-A641-D1A778A57480}" dt="2026-05-21T07:45:19.888" v="41" actId="478"/>
          <ac:spMkLst>
            <pc:docMk/>
            <pc:sldMk cId="229466372" sldId="2146848496"/>
            <ac:spMk id="26" creationId="{F5D5AE6D-B025-4713-BA63-8D2A71E56920}"/>
          </ac:spMkLst>
        </pc:spChg>
        <pc:spChg chg="del">
          <ac:chgData name="Gubbioli Bellocq, Jackie" userId="cec1161b-3eab-4f9c-b66d-0d207c6b692b" providerId="ADAL" clId="{8DADF8CC-3600-416D-A641-D1A778A57480}" dt="2026-05-21T07:45:19.888" v="41" actId="478"/>
          <ac:spMkLst>
            <pc:docMk/>
            <pc:sldMk cId="229466372" sldId="2146848496"/>
            <ac:spMk id="29" creationId="{C5806A2D-2738-4F9E-93B6-C3FBC823A223}"/>
          </ac:spMkLst>
        </pc:spChg>
        <pc:spChg chg="del">
          <ac:chgData name="Gubbioli Bellocq, Jackie" userId="cec1161b-3eab-4f9c-b66d-0d207c6b692b" providerId="ADAL" clId="{8DADF8CC-3600-416D-A641-D1A778A57480}" dt="2026-05-21T07:45:19.888" v="41" actId="478"/>
          <ac:spMkLst>
            <pc:docMk/>
            <pc:sldMk cId="229466372" sldId="2146848496"/>
            <ac:spMk id="35" creationId="{E11AA1E7-25E4-EEFA-0C43-E78805CA0F90}"/>
          </ac:spMkLst>
        </pc:spChg>
        <pc:spChg chg="del">
          <ac:chgData name="Gubbioli Bellocq, Jackie" userId="cec1161b-3eab-4f9c-b66d-0d207c6b692b" providerId="ADAL" clId="{8DADF8CC-3600-416D-A641-D1A778A57480}" dt="2026-05-21T07:45:19.888" v="41" actId="478"/>
          <ac:spMkLst>
            <pc:docMk/>
            <pc:sldMk cId="229466372" sldId="2146848496"/>
            <ac:spMk id="36" creationId="{DDA05CAD-8610-BF06-F825-B3D3D7120643}"/>
          </ac:spMkLst>
        </pc:spChg>
        <pc:spChg chg="del">
          <ac:chgData name="Gubbioli Bellocq, Jackie" userId="cec1161b-3eab-4f9c-b66d-0d207c6b692b" providerId="ADAL" clId="{8DADF8CC-3600-416D-A641-D1A778A57480}" dt="2026-05-21T07:45:19.888" v="41" actId="478"/>
          <ac:spMkLst>
            <pc:docMk/>
            <pc:sldMk cId="229466372" sldId="2146848496"/>
            <ac:spMk id="39" creationId="{DBA300CE-FFF9-4F96-CE63-19E31D59D444}"/>
          </ac:spMkLst>
        </pc:spChg>
        <pc:picChg chg="del">
          <ac:chgData name="Gubbioli Bellocq, Jackie" userId="cec1161b-3eab-4f9c-b66d-0d207c6b692b" providerId="ADAL" clId="{8DADF8CC-3600-416D-A641-D1A778A57480}" dt="2026-05-21T07:45:16.571" v="40" actId="478"/>
          <ac:picMkLst>
            <pc:docMk/>
            <pc:sldMk cId="229466372" sldId="2146848496"/>
            <ac:picMk id="7" creationId="{0FD1B702-0068-40BE-ADD7-2E70BC63C4E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9F951-374B-42CC-BCDD-BCF10F4E8DA9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17872-E476-42AC-B8BD-54612794B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45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12BE4A6-0532-E259-7C3D-7BE05AEA3703}"/>
              </a:ext>
            </a:extLst>
          </p:cNvPr>
          <p:cNvSpPr txBox="1"/>
          <p:nvPr/>
        </p:nvSpPr>
        <p:spPr>
          <a:xfrm>
            <a:off x="730250" y="450571"/>
            <a:ext cx="6553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Patrocinadores  y Benefactores</a:t>
            </a:r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346CB36-98A8-F1EF-EA04-21F446D445E2}"/>
              </a:ext>
            </a:extLst>
          </p:cNvPr>
          <p:cNvSpPr/>
          <p:nvPr/>
        </p:nvSpPr>
        <p:spPr>
          <a:xfrm>
            <a:off x="730250" y="1841500"/>
            <a:ext cx="2590800" cy="18859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1EDEF51-B31C-70F3-2C08-F0531D1BD88C}"/>
              </a:ext>
            </a:extLst>
          </p:cNvPr>
          <p:cNvSpPr/>
          <p:nvPr/>
        </p:nvSpPr>
        <p:spPr>
          <a:xfrm>
            <a:off x="728630" y="3975297"/>
            <a:ext cx="2590800" cy="168440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EE73B6-8F63-5298-54BA-6FAF800C198F}"/>
              </a:ext>
            </a:extLst>
          </p:cNvPr>
          <p:cNvSpPr/>
          <p:nvPr/>
        </p:nvSpPr>
        <p:spPr>
          <a:xfrm>
            <a:off x="685688" y="5876445"/>
            <a:ext cx="2590800" cy="2362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728E43-F2FD-F06C-38C3-481D01795CE4}"/>
              </a:ext>
            </a:extLst>
          </p:cNvPr>
          <p:cNvSpPr/>
          <p:nvPr/>
        </p:nvSpPr>
        <p:spPr>
          <a:xfrm>
            <a:off x="4511836" y="1796189"/>
            <a:ext cx="2438400" cy="18859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5D126F-413D-A762-B009-67F4502B5B7F}"/>
              </a:ext>
            </a:extLst>
          </p:cNvPr>
          <p:cNvSpPr/>
          <p:nvPr/>
        </p:nvSpPr>
        <p:spPr>
          <a:xfrm>
            <a:off x="4509571" y="3836495"/>
            <a:ext cx="2438400" cy="19065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3A24F1A-BA8A-2018-CD24-88EBC5B29F9E}"/>
              </a:ext>
            </a:extLst>
          </p:cNvPr>
          <p:cNvSpPr/>
          <p:nvPr/>
        </p:nvSpPr>
        <p:spPr>
          <a:xfrm>
            <a:off x="4480404" y="5891691"/>
            <a:ext cx="2438400" cy="2362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10EFB7D-7A91-E983-FB76-29112C86B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715" y="2778353"/>
            <a:ext cx="1828894" cy="7048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7DD46C2-32FE-1459-56CC-9E4D2D4DE9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6397" y="3975297"/>
            <a:ext cx="1264721" cy="126472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42F1CCF-4E6C-4101-4B87-0AAE127CD5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1404" y="6004961"/>
            <a:ext cx="1676400" cy="16764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0C9D63A-4A2D-ABC9-EEAE-30AA2B218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889" y="6006290"/>
            <a:ext cx="1673158" cy="167315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DFF59D2-A020-C527-3FC8-33CD2756EBAD}"/>
              </a:ext>
            </a:extLst>
          </p:cNvPr>
          <p:cNvSpPr txBox="1"/>
          <p:nvPr/>
        </p:nvSpPr>
        <p:spPr>
          <a:xfrm>
            <a:off x="400794" y="2247384"/>
            <a:ext cx="37815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https://www.fundaciononce.es/es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82853A4-1A06-4779-3E7F-E2707C779EAE}"/>
              </a:ext>
            </a:extLst>
          </p:cNvPr>
          <p:cNvSpPr txBox="1"/>
          <p:nvPr/>
        </p:nvSpPr>
        <p:spPr>
          <a:xfrm>
            <a:off x="482700" y="4037444"/>
            <a:ext cx="37815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https://www.stylodanza.com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7ABA126-DFB3-13BE-8F9B-FD5B394E8F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9529" y="4405358"/>
            <a:ext cx="2086004" cy="117853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3D9179B8-D2E5-F235-E0A0-5075F336A660}"/>
              </a:ext>
            </a:extLst>
          </p:cNvPr>
          <p:cNvSpPr txBox="1"/>
          <p:nvPr/>
        </p:nvSpPr>
        <p:spPr>
          <a:xfrm>
            <a:off x="4235452" y="1878052"/>
            <a:ext cx="37815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https://www.despacho88.com/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22C144D7-4E05-9B6D-A8A9-9C5E6E5063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6397" y="2520965"/>
            <a:ext cx="939848" cy="85729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7644FB5F-427E-C0A1-45D2-DDD79795A47D}"/>
              </a:ext>
            </a:extLst>
          </p:cNvPr>
          <p:cNvSpPr txBox="1"/>
          <p:nvPr/>
        </p:nvSpPr>
        <p:spPr>
          <a:xfrm>
            <a:off x="4606538" y="5244792"/>
            <a:ext cx="2260170" cy="498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>
              <a:lnSpc>
                <a:spcPts val="1500"/>
              </a:lnSpc>
              <a:buNone/>
            </a:pPr>
            <a:r>
              <a:rPr lang="en-US" b="0" i="0" dirty="0">
                <a:effectLst/>
                <a:latin typeface="Segoe UI" panose="020B0502040204020203" pitchFamily="34" charset="0"/>
              </a:rPr>
              <a:t>Espacio Disponible:</a:t>
            </a:r>
          </a:p>
          <a:p>
            <a:pPr fontAlgn="t">
              <a:lnSpc>
                <a:spcPts val="1500"/>
              </a:lnSpc>
              <a:buNone/>
            </a:pPr>
            <a:r>
              <a:rPr lang="en-US" b="0" i="0" dirty="0">
                <a:effectLst/>
                <a:latin typeface="Segoe UI" panose="020B0502040204020203" pitchFamily="34" charset="0"/>
              </a:rPr>
              <a:t>Tu </a:t>
            </a:r>
            <a:r>
              <a:rPr lang="en-US" b="0" i="0" dirty="0" err="1">
                <a:effectLst/>
                <a:latin typeface="Segoe UI" panose="020B0502040204020203" pitchFamily="34" charset="0"/>
              </a:rPr>
              <a:t>empresa</a:t>
            </a:r>
            <a:r>
              <a:rPr lang="en-US" b="0" i="0" dirty="0"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effectLst/>
                <a:latin typeface="Segoe UI" panose="020B0502040204020203" pitchFamily="34" charset="0"/>
              </a:rPr>
              <a:t>aquí</a:t>
            </a:r>
            <a:endParaRPr lang="en-US" b="0" i="0" dirty="0">
              <a:effectLst/>
              <a:latin typeface="Segoe UI" panose="020B0502040204020203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B92A32C-52C4-9615-4BAA-5B6F9075742D}"/>
              </a:ext>
            </a:extLst>
          </p:cNvPr>
          <p:cNvSpPr txBox="1"/>
          <p:nvPr/>
        </p:nvSpPr>
        <p:spPr>
          <a:xfrm>
            <a:off x="4628176" y="7687603"/>
            <a:ext cx="2260170" cy="498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>
              <a:lnSpc>
                <a:spcPts val="1500"/>
              </a:lnSpc>
              <a:buNone/>
            </a:pPr>
            <a:r>
              <a:rPr lang="en-US" b="0" i="0" dirty="0">
                <a:effectLst/>
                <a:latin typeface="Segoe UI" panose="020B0502040204020203" pitchFamily="34" charset="0"/>
              </a:rPr>
              <a:t>Espacio Disponible:</a:t>
            </a:r>
          </a:p>
          <a:p>
            <a:pPr fontAlgn="t">
              <a:lnSpc>
                <a:spcPts val="1500"/>
              </a:lnSpc>
              <a:buNone/>
            </a:pPr>
            <a:r>
              <a:rPr lang="en-US" b="0" i="0" dirty="0">
                <a:effectLst/>
                <a:latin typeface="Segoe UI" panose="020B0502040204020203" pitchFamily="34" charset="0"/>
              </a:rPr>
              <a:t>Tu </a:t>
            </a:r>
            <a:r>
              <a:rPr lang="en-US" b="0" i="0" dirty="0" err="1">
                <a:effectLst/>
                <a:latin typeface="Segoe UI" panose="020B0502040204020203" pitchFamily="34" charset="0"/>
              </a:rPr>
              <a:t>empresa</a:t>
            </a:r>
            <a:r>
              <a:rPr lang="en-US" b="0" i="0" dirty="0"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effectLst/>
                <a:latin typeface="Segoe UI" panose="020B0502040204020203" pitchFamily="34" charset="0"/>
              </a:rPr>
              <a:t>aquí</a:t>
            </a:r>
            <a:endParaRPr lang="en-US" b="0" i="0" dirty="0">
              <a:effectLst/>
              <a:latin typeface="Segoe UI" panose="020B0502040204020203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4A2915-65CD-ADB8-7887-82A7ED1D7ED3}"/>
              </a:ext>
            </a:extLst>
          </p:cNvPr>
          <p:cNvSpPr txBox="1"/>
          <p:nvPr/>
        </p:nvSpPr>
        <p:spPr>
          <a:xfrm>
            <a:off x="849383" y="7679448"/>
            <a:ext cx="2260170" cy="498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>
              <a:lnSpc>
                <a:spcPts val="1500"/>
              </a:lnSpc>
              <a:buNone/>
            </a:pPr>
            <a:r>
              <a:rPr lang="en-US" b="0" i="0" dirty="0">
                <a:effectLst/>
                <a:latin typeface="Segoe UI" panose="020B0502040204020203" pitchFamily="34" charset="0"/>
              </a:rPr>
              <a:t>Espacio Disponible:</a:t>
            </a:r>
          </a:p>
          <a:p>
            <a:pPr fontAlgn="t">
              <a:lnSpc>
                <a:spcPts val="1500"/>
              </a:lnSpc>
              <a:buNone/>
            </a:pPr>
            <a:r>
              <a:rPr lang="en-US" b="0" i="0" dirty="0">
                <a:effectLst/>
                <a:latin typeface="Segoe UI" panose="020B0502040204020203" pitchFamily="34" charset="0"/>
              </a:rPr>
              <a:t>Tu </a:t>
            </a:r>
            <a:r>
              <a:rPr lang="en-US" b="0" i="0" dirty="0" err="1">
                <a:effectLst/>
                <a:latin typeface="Segoe UI" panose="020B0502040204020203" pitchFamily="34" charset="0"/>
              </a:rPr>
              <a:t>empresa</a:t>
            </a:r>
            <a:r>
              <a:rPr lang="en-US" b="0" i="0" dirty="0">
                <a:effectLst/>
                <a:latin typeface="Segoe UI" panose="020B0502040204020203" pitchFamily="34" charset="0"/>
              </a:rPr>
              <a:t> </a:t>
            </a:r>
            <a:r>
              <a:rPr lang="en-US" b="0" i="0" dirty="0" err="1">
                <a:effectLst/>
                <a:latin typeface="Segoe UI" panose="020B0502040204020203" pitchFamily="34" charset="0"/>
              </a:rPr>
              <a:t>aquí</a:t>
            </a:r>
            <a:endParaRPr lang="en-US" b="0" i="0" dirty="0">
              <a:effectLst/>
              <a:latin typeface="Segoe UI" panose="020B0502040204020203" pitchFamily="34" charset="0"/>
            </a:endParaRP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5B5DE402-F5AA-731B-67A2-1FEB23077F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888975"/>
              </p:ext>
            </p:extLst>
          </p:nvPr>
        </p:nvGraphicFramePr>
        <p:xfrm>
          <a:off x="482700" y="936085"/>
          <a:ext cx="6826250" cy="859155"/>
        </p:xfrm>
        <a:graphic>
          <a:graphicData uri="http://schemas.openxmlformats.org/drawingml/2006/table">
            <a:tbl>
              <a:tblPr/>
              <a:tblGrid>
                <a:gridCol w="6826250">
                  <a:extLst>
                    <a:ext uri="{9D8B030D-6E8A-4147-A177-3AD203B41FA5}">
                      <a16:colId xmlns:a16="http://schemas.microsoft.com/office/drawing/2014/main" val="30939257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s-ES" b="0" i="0">
                          <a:effectLst/>
                          <a:latin typeface="Segoe UI" panose="020B0502040204020203" pitchFamily="34" charset="0"/>
                        </a:rPr>
                        <a:t>Agradecemos a las entidades y personas que hacen posible nuestra labor de apoyo, sensibilización y acompañamiento.</a:t>
                      </a:r>
                    </a:p>
                  </a:txBody>
                  <a:tcPr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69188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18855022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5A7BD43B-88A3-168E-45F9-2DF30177E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571181"/>
              </p:ext>
            </p:extLst>
          </p:nvPr>
        </p:nvGraphicFramePr>
        <p:xfrm>
          <a:off x="989529" y="8542028"/>
          <a:ext cx="5920470" cy="1621155"/>
        </p:xfrm>
        <a:graphic>
          <a:graphicData uri="http://schemas.openxmlformats.org/drawingml/2006/table">
            <a:tbl>
              <a:tblPr/>
              <a:tblGrid>
                <a:gridCol w="5920470">
                  <a:extLst>
                    <a:ext uri="{9D8B030D-6E8A-4147-A177-3AD203B41FA5}">
                      <a16:colId xmlns:a16="http://schemas.microsoft.com/office/drawing/2014/main" val="42046706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s-ES" b="0" i="0" dirty="0">
                          <a:effectLst/>
                          <a:latin typeface="Segoe UI" panose="020B0502040204020203" pitchFamily="34" charset="0"/>
                        </a:rPr>
                        <a:t>Si quieres que tu empresa o entidad aparezca aquí: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s-ES" b="0" i="0" dirty="0">
                          <a:effectLst/>
                          <a:latin typeface="Segoe UI" panose="020B0502040204020203" pitchFamily="34" charset="0"/>
                        </a:rPr>
                        <a:t>🔹 Patrocina actividades</a:t>
                      </a:r>
                      <a:br>
                        <a:rPr lang="es-E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s-ES" b="0" i="0" dirty="0">
                          <a:effectLst/>
                          <a:latin typeface="Segoe UI" panose="020B0502040204020203" pitchFamily="34" charset="0"/>
                        </a:rPr>
                        <a:t>🔹 Realiza una donación</a:t>
                      </a:r>
                      <a:br>
                        <a:rPr lang="es-E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s-ES" b="0" i="0" dirty="0">
                          <a:effectLst/>
                          <a:latin typeface="Segoe UI" panose="020B0502040204020203" pitchFamily="34" charset="0"/>
                        </a:rPr>
                        <a:t>🔹 Colabora profesionalmente</a:t>
                      </a:r>
                      <a:br>
                        <a:rPr lang="es-E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s-ES" b="0" i="0" dirty="0">
                          <a:effectLst/>
                          <a:latin typeface="Segoe UI" panose="020B0502040204020203" pitchFamily="34" charset="0"/>
                        </a:rPr>
                        <a:t>🔹 Ayuda a difundir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s-ES" b="0" i="0" dirty="0">
                          <a:effectLst/>
                          <a:latin typeface="Segoe UI" panose="020B0502040204020203" pitchFamily="34" charset="0"/>
                        </a:rPr>
                        <a:t>👉 </a:t>
                      </a:r>
                      <a:r>
                        <a:rPr lang="es-ES" b="1" i="0" dirty="0">
                          <a:effectLst/>
                          <a:latin typeface="Segoe UI" panose="020B0502040204020203" pitchFamily="34" charset="0"/>
                        </a:rPr>
                        <a:t>Contacta con la asociación</a:t>
                      </a:r>
                      <a:endParaRPr lang="es-ES" b="0" i="0" dirty="0">
                        <a:effectLst/>
                        <a:latin typeface="Segoe UI" panose="020B0502040204020203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20874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07849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8263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049F6F2F8D784C8874B63133D2BD81" ma:contentTypeVersion="17" ma:contentTypeDescription="Create a new document." ma:contentTypeScope="" ma:versionID="8c5730adeb6c1e289e95c3850c64da65">
  <xsd:schema xmlns:xsd="http://www.w3.org/2001/XMLSchema" xmlns:xs="http://www.w3.org/2001/XMLSchema" xmlns:p="http://schemas.microsoft.com/office/2006/metadata/properties" xmlns:ns3="8a590340-bade-42bc-8025-92e655b930ed" xmlns:ns4="58164ac0-ac7f-4093-9def-24f283c34e91" targetNamespace="http://schemas.microsoft.com/office/2006/metadata/properties" ma:root="true" ma:fieldsID="924e5cf20fea4a638b40bc558c61740f" ns3:_="" ns4:_="">
    <xsd:import namespace="8a590340-bade-42bc-8025-92e655b930ed"/>
    <xsd:import namespace="58164ac0-ac7f-4093-9def-24f283c34e9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590340-bade-42bc-8025-92e655b930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164ac0-ac7f-4093-9def-24f283c34e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a590340-bade-42bc-8025-92e655b930ed" xsi:nil="true"/>
  </documentManagement>
</p:properties>
</file>

<file path=customXml/itemProps1.xml><?xml version="1.0" encoding="utf-8"?>
<ds:datastoreItem xmlns:ds="http://schemas.openxmlformats.org/officeDocument/2006/customXml" ds:itemID="{767ED242-D2B0-48E1-BEC7-4DD53CFD84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590340-bade-42bc-8025-92e655b930ed"/>
    <ds:schemaRef ds:uri="58164ac0-ac7f-4093-9def-24f283c34e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177EECA-88B1-4EFE-9276-535068D645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D54F28-260C-4612-A214-42280F1AEBB3}">
  <ds:schemaRefs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8a590340-bade-42bc-8025-92e655b930ed"/>
    <ds:schemaRef ds:uri="http://schemas.openxmlformats.org/package/2006/metadata/core-properties"/>
    <ds:schemaRef ds:uri="http://www.w3.org/XML/1998/namespace"/>
    <ds:schemaRef ds:uri="http://purl.org/dc/dcmitype/"/>
    <ds:schemaRef ds:uri="58164ac0-ac7f-4093-9def-24f283c34e91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1a407a2d-7675-4d17-8692-b3ac285306e4}" enabled="0" method="" siteId="{1a407a2d-7675-4d17-8692-b3ac285306e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42164</TotalTime>
  <Words>95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Segoe UI</vt:lpstr>
      <vt:lpstr>Calibri</vt:lpstr>
      <vt:lpstr>Arial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 Minimalist Business Company Newsletter</dc:title>
  <dc:creator>Gubbioli Bellocq, Jackie</dc:creator>
  <cp:lastModifiedBy>Gubbioli Bellocq, Jackie</cp:lastModifiedBy>
  <cp:revision>11</cp:revision>
  <dcterms:created xsi:type="dcterms:W3CDTF">2006-08-16T00:00:00Z</dcterms:created>
  <dcterms:modified xsi:type="dcterms:W3CDTF">2026-05-21T07:56:18Z</dcterms:modified>
  <dc:identifier>DAGcSAd4GSI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0x01010008049F6F2F8D784C8874B63133D2BD81</vt:lpwstr>
  </property>
</Properties>
</file>